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63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02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31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84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65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87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26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60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0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852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5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ABE52-7104-4318-A10C-95144891D65C}" type="datetimeFigureOut">
              <a:rPr lang="de-DE" smtClean="0"/>
              <a:t>09.05.17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EB002-05FA-43CF-B9D2-43DE43D441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47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transedit.se/code.htm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1899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No Limits Media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Untertitel Audiodeskription Barrierefreiheit Live-Transkription GmbH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36154"/>
          </a:xfrm>
        </p:spPr>
        <p:txBody>
          <a:bodyPr>
            <a:normAutofit lnSpcReduction="10000"/>
          </a:bodyPr>
          <a:lstStyle/>
          <a:p>
            <a:r>
              <a:rPr lang="de-DE" dirty="0"/>
              <a:t>Gründung: 01.12.2016</a:t>
            </a:r>
          </a:p>
          <a:p>
            <a:r>
              <a:rPr lang="de-DE" dirty="0"/>
              <a:t>Seit Gründung: 22.000 Minuten untertitelt</a:t>
            </a:r>
          </a:p>
          <a:p>
            <a:r>
              <a:rPr lang="de-DE" dirty="0"/>
              <a:t>1.000 Minuten audiodeskribiert</a:t>
            </a:r>
          </a:p>
          <a:p>
            <a:endParaRPr lang="de-DE" dirty="0"/>
          </a:p>
          <a:p>
            <a:r>
              <a:rPr lang="de-DE" dirty="0"/>
              <a:t>Standorte: Berlin und Hannover</a:t>
            </a:r>
          </a:p>
          <a:p>
            <a:r>
              <a:rPr lang="de-DE" dirty="0"/>
              <a:t>Feste Mitarbeiter: 6</a:t>
            </a:r>
          </a:p>
          <a:p>
            <a:r>
              <a:rPr lang="de-DE" dirty="0"/>
              <a:t>Freier Mitarbeiterpool: 25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512" y="25351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5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1899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Untertitel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708031"/>
            <a:ext cx="9144000" cy="3930161"/>
          </a:xfrm>
        </p:spPr>
        <p:txBody>
          <a:bodyPr>
            <a:normAutofit/>
          </a:bodyPr>
          <a:lstStyle/>
          <a:p>
            <a:r>
              <a:rPr lang="de-DE" dirty="0"/>
              <a:t>Untertitel für Menschen mit eingeschränkter Hörfähigkeit</a:t>
            </a:r>
          </a:p>
          <a:p>
            <a:endParaRPr lang="de-DE" dirty="0"/>
          </a:p>
          <a:p>
            <a:r>
              <a:rPr lang="de-DE" dirty="0"/>
              <a:t>Untertitel (Original mit Untertitel / </a:t>
            </a:r>
            <a:r>
              <a:rPr lang="de-DE" dirty="0" err="1"/>
              <a:t>OmU</a:t>
            </a:r>
            <a:r>
              <a:rPr lang="de-DE" dirty="0"/>
              <a:t>) in und aus über 40 Sprachen</a:t>
            </a:r>
          </a:p>
          <a:p>
            <a:endParaRPr lang="de-DE" dirty="0"/>
          </a:p>
          <a:p>
            <a:r>
              <a:rPr lang="de-DE" dirty="0"/>
              <a:t>Ausschließlich zertifizierte Muttersprachler/innen</a:t>
            </a:r>
          </a:p>
          <a:p>
            <a:endParaRPr lang="de-DE" dirty="0"/>
          </a:p>
          <a:p>
            <a:r>
              <a:rPr lang="en-US" dirty="0"/>
              <a:t>„Code of good subtitling practice“ (</a:t>
            </a:r>
            <a:r>
              <a:rPr lang="en-US" dirty="0">
                <a:hlinkClick r:id="rId2"/>
              </a:rPr>
              <a:t>http://transedit.se/code.htm</a:t>
            </a:r>
            <a:r>
              <a:rPr lang="en-US" dirty="0"/>
              <a:t>) European Association for Studies in Screen Translation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512" y="25351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1899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Audiodeskription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708031"/>
            <a:ext cx="9144000" cy="3930161"/>
          </a:xfrm>
        </p:spPr>
        <p:txBody>
          <a:bodyPr>
            <a:normAutofit/>
          </a:bodyPr>
          <a:lstStyle/>
          <a:p>
            <a:r>
              <a:rPr lang="de-DE" dirty="0"/>
              <a:t>Erstellung nach aktuellen Regeln der FFA (Papier vom runden Tisch 2016)</a:t>
            </a:r>
          </a:p>
          <a:p>
            <a:endParaRPr lang="de-DE" dirty="0"/>
          </a:p>
          <a:p>
            <a:r>
              <a:rPr lang="de-DE" dirty="0"/>
              <a:t>Grundsätzlich in Zusammenarbeit mit sehenden und blinden Autoren/innen</a:t>
            </a:r>
          </a:p>
          <a:p>
            <a:endParaRPr lang="de-DE" dirty="0"/>
          </a:p>
          <a:p>
            <a:r>
              <a:rPr lang="de-DE" dirty="0"/>
              <a:t>Langjährige Erfahrungen aller Mitarbeiter/innen</a:t>
            </a:r>
          </a:p>
          <a:p>
            <a:endParaRPr lang="de-DE" dirty="0"/>
          </a:p>
          <a:p>
            <a:r>
              <a:rPr lang="de-DE" dirty="0"/>
              <a:t>Speziell geschulte Sprecher/innen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512" y="25351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5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1899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Barrierefreie Filmfassung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708031"/>
            <a:ext cx="9144000" cy="3930161"/>
          </a:xfrm>
        </p:spPr>
        <p:txBody>
          <a:bodyPr>
            <a:normAutofit/>
          </a:bodyPr>
          <a:lstStyle/>
          <a:p>
            <a:r>
              <a:rPr lang="de-DE" sz="4000" dirty="0"/>
              <a:t>Untertitel für Menschen mit eingeschränkter Hörfähigkeit </a:t>
            </a:r>
          </a:p>
          <a:p>
            <a:endParaRPr lang="de-DE" dirty="0"/>
          </a:p>
          <a:p>
            <a:r>
              <a:rPr lang="de-DE" sz="6600" dirty="0"/>
              <a:t>+</a:t>
            </a:r>
          </a:p>
          <a:p>
            <a:endParaRPr lang="de-DE" dirty="0"/>
          </a:p>
          <a:p>
            <a:r>
              <a:rPr lang="de-DE" sz="4000" dirty="0"/>
              <a:t>Audiodeskription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512" y="25351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1899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Live-Transkription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708031"/>
            <a:ext cx="9144000" cy="3930161"/>
          </a:xfrm>
        </p:spPr>
        <p:txBody>
          <a:bodyPr>
            <a:normAutofit/>
          </a:bodyPr>
          <a:lstStyle/>
          <a:p>
            <a:r>
              <a:rPr lang="de-DE" sz="3600" dirty="0"/>
              <a:t>Wandlung des gesprochenen Wortes in Schrift</a:t>
            </a:r>
          </a:p>
          <a:p>
            <a:endParaRPr lang="de-DE" dirty="0"/>
          </a:p>
          <a:p>
            <a:r>
              <a:rPr lang="de-DE" sz="3600" dirty="0"/>
              <a:t>APP</a:t>
            </a:r>
          </a:p>
          <a:p>
            <a:endParaRPr lang="de-DE" dirty="0"/>
          </a:p>
          <a:p>
            <a:r>
              <a:rPr lang="de-DE" sz="3600" dirty="0"/>
              <a:t>Für Konferenzen, Tagungen, Vorträge etc.</a:t>
            </a:r>
          </a:p>
          <a:p>
            <a:r>
              <a:rPr lang="de-DE" sz="3600" dirty="0"/>
              <a:t>Verfügbar ab Frühjahr 2018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512" y="25351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3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1899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708031"/>
            <a:ext cx="9144000" cy="3930161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sz="4800" dirty="0"/>
              <a:t>DANKE </a:t>
            </a:r>
          </a:p>
          <a:p>
            <a:r>
              <a:rPr lang="de-DE" sz="4800" dirty="0"/>
              <a:t>für Ihre Aufmerksamkeit!</a:t>
            </a: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512" y="253512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Macintosh PowerPoint</Application>
  <PresentationFormat>Breitbild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</vt:lpstr>
      <vt:lpstr>No Limits Media  Untertitel Audiodeskription Barrierefreiheit Live-Transkription GmbH</vt:lpstr>
      <vt:lpstr>Untertitel  </vt:lpstr>
      <vt:lpstr>Audiodeskription  </vt:lpstr>
      <vt:lpstr>Barrierefreie Filmfassung </vt:lpstr>
      <vt:lpstr>Live-Transkription </vt:lpstr>
      <vt:lpstr>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Limits Media  Untertitel Audiodeskription Barrierefreiheit Live-Transkription GmbH</dc:title>
  <dc:creator>noLimits</dc:creator>
  <cp:lastModifiedBy>Nadin Welsch</cp:lastModifiedBy>
  <cp:revision>9</cp:revision>
  <dcterms:created xsi:type="dcterms:W3CDTF">2017-04-25T08:26:22Z</dcterms:created>
  <dcterms:modified xsi:type="dcterms:W3CDTF">2017-05-09T19:44:55Z</dcterms:modified>
</cp:coreProperties>
</file>